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69" r:id="rId16"/>
    <p:sldId id="271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2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6DD754-3166-44FD-B4E0-052D7F3C13C9}" type="datetimeFigureOut">
              <a:rPr lang="en-US"/>
              <a:t>11/16/2016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58531-A1A8-4805-AB49-7C9E94CCC5E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81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058531-A1A8-4805-AB49-7C9E94CCC5E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045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82277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19657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05863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53195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1339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5559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11856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16051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04274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61205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97955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18427-EA59-4726-811E-188E097B7963}" type="datetimeFigureOut">
              <a:rPr lang="es-AR" smtClean="0"/>
              <a:t>16/11/2016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408EB-2F76-413E-8E48-9063D5E41D3E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9829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092854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9442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13838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69177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78526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843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98240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52430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99723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74870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4505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75369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00723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45354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32337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64461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2948249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0</Words>
  <Application>Microsoft Office PowerPoint</Application>
  <PresentationFormat>On-screen Show (4:3)</PresentationFormat>
  <Paragraphs>0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Fernando</dc:creator>
  <cp:lastModifiedBy>Fernando</cp:lastModifiedBy>
  <cp:revision>2</cp:revision>
  <dcterms:created xsi:type="dcterms:W3CDTF">2016-11-16T03:04:58Z</dcterms:created>
  <dcterms:modified xsi:type="dcterms:W3CDTF">2016-11-16T18:17:06Z</dcterms:modified>
</cp:coreProperties>
</file>

<file path=docProps/thumbnail.jpeg>
</file>